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4047-511B-475E-A2F3-3576AAD78F0A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7FAD-4163-4551-84B1-366A1AF5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62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4047-511B-475E-A2F3-3576AAD78F0A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7FAD-4163-4551-84B1-366A1AF5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51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4047-511B-475E-A2F3-3576AAD78F0A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7FAD-4163-4551-84B1-366A1AF5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8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4047-511B-475E-A2F3-3576AAD78F0A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7FAD-4163-4551-84B1-366A1AF5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69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4047-511B-475E-A2F3-3576AAD78F0A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7FAD-4163-4551-84B1-366A1AF5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8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4047-511B-475E-A2F3-3576AAD78F0A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7FAD-4163-4551-84B1-366A1AF5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50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4047-511B-475E-A2F3-3576AAD78F0A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7FAD-4163-4551-84B1-366A1AF5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75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4047-511B-475E-A2F3-3576AAD78F0A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7FAD-4163-4551-84B1-366A1AF5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0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4047-511B-475E-A2F3-3576AAD78F0A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7FAD-4163-4551-84B1-366A1AF5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1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4047-511B-475E-A2F3-3576AAD78F0A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7FAD-4163-4551-84B1-366A1AF5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E4047-511B-475E-A2F3-3576AAD78F0A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7FAD-4163-4551-84B1-366A1AF5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45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E4047-511B-475E-A2F3-3576AAD78F0A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87FAD-4163-4551-84B1-366A1AF5D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6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Усачёв</a:t>
            </a:r>
            <a:br>
              <a:rPr lang="ru-RU" sz="6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«День Победы»</a:t>
            </a:r>
            <a:endParaRPr lang="ru-RU" sz="6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357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Что такое День Победы?</a:t>
            </a:r>
          </a:p>
          <a:p>
            <a:r>
              <a:rPr lang="ru-RU" sz="2000" dirty="0" smtClean="0"/>
              <a:t>Это утренний парад:</a:t>
            </a:r>
            <a:endParaRPr lang="ru-RU" sz="2000" dirty="0"/>
          </a:p>
        </p:txBody>
      </p:sp>
      <p:pic>
        <p:nvPicPr>
          <p:cNvPr id="1026" name="Picture 2" descr="http://oficery.ru/sites/default/files/imagecache/w670-preports/preport/2011/07/f3216048-2749-429a-a1f4-1d95f21d0461_mw800_mh600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6"/>
            <a:ext cx="62674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488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Едут танки и ракеты,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5229200"/>
            <a:ext cx="2704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Марширует строй солдат.</a:t>
            </a:r>
            <a:endParaRPr lang="ru-RU" dirty="0"/>
          </a:p>
        </p:txBody>
      </p:sp>
      <p:pic>
        <p:nvPicPr>
          <p:cNvPr id="2050" name="Picture 2" descr="http://image.tsn.ua/media/images2/608xX/May2009/54cb140374_127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88" y="1614534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w.de/image/0,,270109_4,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42" y="1614534"/>
            <a:ext cx="42850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29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271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 такое День Победы?</a:t>
            </a:r>
          </a:p>
          <a:p>
            <a:r>
              <a:rPr lang="ru-RU" dirty="0" smtClean="0"/>
              <a:t>Это праздничный салют.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476671"/>
            <a:ext cx="3006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Фейерверк взлетает в небо,</a:t>
            </a:r>
          </a:p>
          <a:p>
            <a:r>
              <a:rPr lang="ru-RU" dirty="0" smtClean="0"/>
              <a:t>Рассыпаясь там и тут.</a:t>
            </a:r>
            <a:endParaRPr lang="ru-RU" dirty="0"/>
          </a:p>
        </p:txBody>
      </p:sp>
      <p:pic>
        <p:nvPicPr>
          <p:cNvPr id="4" name="Рисунок 3" descr="http://img-fotki.yandex.ru/get/6108/49663620.c1/0_881f4_2636ffbf_XL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"/>
          <a:stretch/>
        </p:blipFill>
        <p:spPr bwMode="auto">
          <a:xfrm>
            <a:off x="5076056" y="1187638"/>
            <a:ext cx="3787085" cy="28174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http://club.foto.ru/gallery/images/photo/2009/01/18/1263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41" y="4374489"/>
            <a:ext cx="85725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granow.ru/wp-content/uploads/2013/05/3745038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41" y="1187637"/>
            <a:ext cx="4209351" cy="283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62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bs.twimg.com/media/BnBjxU-IcAAzH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421246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96408" y="620688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 такое День Победы?</a:t>
            </a:r>
          </a:p>
          <a:p>
            <a:r>
              <a:rPr lang="ru-RU" dirty="0"/>
              <a:t>Это песни за столом,</a:t>
            </a:r>
          </a:p>
        </p:txBody>
      </p:sp>
      <p:pic>
        <p:nvPicPr>
          <p:cNvPr id="4" name="Рисунок 3" descr="http://xn----7sbgbma9eme.xn--p1ai/i/press/l/8E393854-40EC-462E-800B-933695F1D19C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7"/>
          <a:stretch/>
        </p:blipFill>
        <p:spPr bwMode="auto">
          <a:xfrm>
            <a:off x="4860032" y="3933056"/>
            <a:ext cx="4065042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http://old.tvc.ru/showImage.ashx?faid=fe08d205-ca2f-4d0d-b45f-488fdd0a0bd6&amp;maxw=444&amp;maxh=1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377" y="1375901"/>
            <a:ext cx="316835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63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photos-g.ak.fbcdn.net/hphotos-ak-prn1/s480x480/923571_478584508878061_4694603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803" y="3356992"/>
            <a:ext cx="45720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3255101"/>
            <a:ext cx="2574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Это речи и беседы.</a:t>
            </a:r>
          </a:p>
          <a:p>
            <a:r>
              <a:rPr lang="ru-RU" dirty="0"/>
              <a:t>Это дедушкин альбом.</a:t>
            </a:r>
          </a:p>
        </p:txBody>
      </p:sp>
      <p:pic>
        <p:nvPicPr>
          <p:cNvPr id="6" name="Рисунок 5" descr="http://cs1.livemaster.ru/foto/large/5a32576875-kantselyarskie-tovary-albom-dedushkina-rubashka-n934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60" b="5660"/>
          <a:stretch/>
        </p:blipFill>
        <p:spPr bwMode="auto">
          <a:xfrm>
            <a:off x="642246" y="3924636"/>
            <a:ext cx="3187824" cy="27402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waralbum.ru/wp-content/uploads/2011/10/BT-5_Obuhov_19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4389">
            <a:off x="1285451" y="4950750"/>
            <a:ext cx="469644" cy="92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590">
            <a:off x="2648703" y="4962769"/>
            <a:ext cx="324058" cy="93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http://img15.nnm.me/e/a/1/f/1/72a32de7b25370e294c6a41d17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r="18750"/>
          <a:stretch/>
        </p:blipFill>
        <p:spPr bwMode="auto">
          <a:xfrm>
            <a:off x="1904687" y="4968434"/>
            <a:ext cx="297769" cy="978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://waralbum.ru/wp-content/uploads/yapb_cache/t_28_204941.5ev9fcig7f0o84wk80skswokk.ejcuplo1l0oo0sk8c40s8osc4.th.jpe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2"/>
          <a:stretch/>
        </p:blipFill>
        <p:spPr bwMode="auto">
          <a:xfrm rot="380114">
            <a:off x="2251037" y="4971320"/>
            <a:ext cx="306371" cy="8974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://stat19.privet.ru/lr/0d13ae4fd5655a0fbc638b50b5697ad6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1"/>
          <a:stretch/>
        </p:blipFill>
        <p:spPr bwMode="auto">
          <a:xfrm>
            <a:off x="642246" y="332656"/>
            <a:ext cx="3833904" cy="2769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0" name="Picture 6" descr="http://www.apexradio.ru/upload/iblock/185/185160f0611584ed3f8f6297ff5db2c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65" y="353359"/>
            <a:ext cx="3692438" cy="276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328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315009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Это фрукты и конфеты,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Arial"/>
                <a:ea typeface="Calibri"/>
                <a:cs typeface="Times New Roman"/>
              </a:rPr>
              <a:t>Это запахи весны...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Что такое День Победы -</a:t>
            </a:r>
            <a:endParaRPr lang="ru-RU" sz="1400" i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Это значит нет войны!</a:t>
            </a:r>
            <a:endParaRPr lang="ru-RU" sz="1400" i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5126" name="Picture 6" descr="http://www.obzor.lt/images/news/11/2011_06_15/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757" y="3573016"/>
            <a:ext cx="4536504" cy="301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www.theunknownwar.ru/assets/images/1315565609_58308055_43627563_43593242_9611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10771"/>
            <a:ext cx="3435384" cy="487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429"/>
          <a:stretch/>
        </p:blipFill>
        <p:spPr bwMode="auto">
          <a:xfrm>
            <a:off x="4067944" y="1706332"/>
            <a:ext cx="2771488" cy="173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http://img.news.open.by/upload/iblock/5f7/berlin308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2" r="14269"/>
          <a:stretch/>
        </p:blipFill>
        <p:spPr bwMode="auto">
          <a:xfrm>
            <a:off x="7020272" y="188640"/>
            <a:ext cx="1944216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34" name="Picture 14" descr="http://axiomameb.ru/d/213608/d/89-34_en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01" y="404664"/>
            <a:ext cx="3634830" cy="7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im6-tub-ru.yandex.net/i?id=110124165-68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573" y="2349124"/>
            <a:ext cx="1173064" cy="11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720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79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А. Усачёв «День Победы»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</dc:title>
  <dc:creator>Roman</dc:creator>
  <cp:lastModifiedBy>user</cp:lastModifiedBy>
  <cp:revision>13</cp:revision>
  <dcterms:created xsi:type="dcterms:W3CDTF">2014-05-06T08:09:59Z</dcterms:created>
  <dcterms:modified xsi:type="dcterms:W3CDTF">2025-04-13T18:14:11Z</dcterms:modified>
</cp:coreProperties>
</file>